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5" r:id="rId3"/>
    <p:sldId id="268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816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6FF2-0DD8-074A-A9A2-D830E841F1E1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48E72-17E9-1C4C-B47D-C1AFBA67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D1261-8131-DB4B-B758-F0B1B0E19113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A090-49E3-2F44-8597-488C1A75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D4FA-734F-6347-9A36-B1376BD54418}" type="datetime1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9DF7-52EB-3241-B28B-906543427525}" type="datetime1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3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252-5EAF-D44D-8938-22453A6D9AA0}" type="datetime1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2D5-DAF9-F54B-BD91-9C48CC30820E}" type="datetime1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F6A2-F0F2-DD41-8AB1-162BE49EA22D}" type="datetime1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0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EC75-D937-754D-83EA-4CA5E1140AB5}" type="datetime1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8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1FFE-0364-AE49-89DE-314A377955CB}" type="datetime1">
              <a:rPr lang="en-US" smtClean="0"/>
              <a:t>5/29/19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CD6-00D8-2844-9F82-E67742D8198A}" type="datetime1">
              <a:rPr lang="en-US" smtClean="0"/>
              <a:t>5/29/19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4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A1A-1A71-1F48-BF09-A0332E71E22F}" type="datetime1">
              <a:rPr lang="en-US" smtClean="0"/>
              <a:t>5/29/19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9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6F4B-6C9B-664D-8EBE-2BFA27D45B4A}" type="datetime1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8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C8F3-1D20-0944-909C-E4A9ECF32578}" type="datetime1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7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5F9F-48C1-A145-A3A9-EE0B9779D542}" type="datetime1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Yulia Brooks' Projects for Bilingual Kids,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1CA50-C461-9648-9627-EA14B5EC6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5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rica's Choice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CC_Border_Fancy Schmancy Pa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71000" cy="685800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9917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© </a:t>
            </a:r>
            <a:r>
              <a:rPr lang="en-US" dirty="0" err="1" smtClean="0">
                <a:solidFill>
                  <a:schemeClr val="tx1"/>
                </a:solidFill>
              </a:rPr>
              <a:t>Yulia</a:t>
            </a:r>
            <a:r>
              <a:rPr lang="en-US" dirty="0" smtClean="0">
                <a:solidFill>
                  <a:schemeClr val="tx1"/>
                </a:solidFill>
              </a:rPr>
              <a:t> Brooks' Projects for Bilingual Kids,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95" y="312967"/>
            <a:ext cx="78310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Snell Roundhand"/>
                <a:cs typeface="Snell Roundhand"/>
              </a:rPr>
              <a:t>Прошлое </a:t>
            </a:r>
            <a:r>
              <a:rPr lang="ru-RU" sz="3600" b="1" dirty="0">
                <a:latin typeface="Snell Roundhand"/>
                <a:cs typeface="Snell Roundhand"/>
              </a:rPr>
              <a:t>и</a:t>
            </a:r>
            <a:r>
              <a:rPr lang="ru-RU" sz="3600" b="1" dirty="0" smtClean="0">
                <a:latin typeface="Snell Roundhand"/>
                <a:cs typeface="Snell Roundhand"/>
              </a:rPr>
              <a:t> настоящее</a:t>
            </a:r>
          </a:p>
          <a:p>
            <a:pPr algn="ctr">
              <a:lnSpc>
                <a:spcPct val="150000"/>
              </a:lnSpc>
            </a:pPr>
            <a:endParaRPr lang="ru-RU" sz="2800" b="1" dirty="0" smtClean="0">
              <a:latin typeface="Bradley Hand Bold"/>
              <a:cs typeface="Bradley Hand Bold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Bradley Hand Bold"/>
                <a:cs typeface="Bradley Hand Bold"/>
              </a:rPr>
              <a:t>Рабочая мини-тетрадь по русскому языку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Bradley Hand Bold"/>
                <a:cs typeface="Bradley Hand Bold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3600" b="1" dirty="0" smtClean="0">
              <a:latin typeface="Bradley Hand Bold"/>
              <a:cs typeface="Bradley Hand Bold"/>
            </a:endParaRPr>
          </a:p>
          <a:p>
            <a:pPr>
              <a:lnSpc>
                <a:spcPct val="150000"/>
              </a:lnSpc>
            </a:pPr>
            <a:endParaRPr lang="ru-RU" sz="3600" b="1" dirty="0" smtClean="0">
              <a:latin typeface="Bradley Hand Bold"/>
              <a:cs typeface="Bradley Hand Bold"/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latin typeface="Snell Roundhand"/>
              <a:cs typeface="Snell Roundhand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Snell Roundhand"/>
                <a:cs typeface="Snell Roundhand"/>
              </a:rPr>
              <a:t>Имя: ______________________________________</a:t>
            </a:r>
          </a:p>
        </p:txBody>
      </p:sp>
      <p:pic>
        <p:nvPicPr>
          <p:cNvPr id="12" name="Picture 11" descr="writing-inkwell-quill_WhimsyCli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5" y="410124"/>
            <a:ext cx="1122055" cy="1389129"/>
          </a:xfrm>
          <a:prstGeom prst="rect">
            <a:avLst/>
          </a:prstGeom>
        </p:spPr>
      </p:pic>
      <p:pic>
        <p:nvPicPr>
          <p:cNvPr id="13" name="Picture 12" descr="writing-pen_WhimsyClip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5" y="652098"/>
            <a:ext cx="1008651" cy="1147155"/>
          </a:xfrm>
          <a:prstGeom prst="rect">
            <a:avLst/>
          </a:prstGeom>
        </p:spPr>
      </p:pic>
      <p:pic>
        <p:nvPicPr>
          <p:cNvPr id="14" name="Picture 13" descr="writing-slate-and-chalk_WhimsyClip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35" y="1071614"/>
            <a:ext cx="1653526" cy="1071614"/>
          </a:xfrm>
          <a:prstGeom prst="rect">
            <a:avLst/>
          </a:prstGeom>
        </p:spPr>
      </p:pic>
      <p:pic>
        <p:nvPicPr>
          <p:cNvPr id="15" name="Picture 14" descr="writing-pencil-and-paper_WhimsyClip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86" y="1119441"/>
            <a:ext cx="1350466" cy="1013261"/>
          </a:xfrm>
          <a:prstGeom prst="rect">
            <a:avLst/>
          </a:prstGeom>
        </p:spPr>
      </p:pic>
      <p:pic>
        <p:nvPicPr>
          <p:cNvPr id="16" name="Picture 15" descr="modern-day-boy-music-player_WhimsyClip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27" y="2579812"/>
            <a:ext cx="925975" cy="2037392"/>
          </a:xfrm>
          <a:prstGeom prst="rect">
            <a:avLst/>
          </a:prstGeom>
        </p:spPr>
      </p:pic>
      <p:pic>
        <p:nvPicPr>
          <p:cNvPr id="18" name="Picture 17" descr="pioneer-boy-listening-to-gramophone_WhimsyClip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20" y="2473975"/>
            <a:ext cx="1690869" cy="2143228"/>
          </a:xfrm>
          <a:prstGeom prst="rect">
            <a:avLst/>
          </a:prstGeom>
        </p:spPr>
      </p:pic>
      <p:pic>
        <p:nvPicPr>
          <p:cNvPr id="19" name="Picture 18" descr="pioneer-girl-using-phone_WhimsyClip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26" y="2579812"/>
            <a:ext cx="1110638" cy="2117003"/>
          </a:xfrm>
          <a:prstGeom prst="rect">
            <a:avLst/>
          </a:prstGeom>
        </p:spPr>
      </p:pic>
      <p:pic>
        <p:nvPicPr>
          <p:cNvPr id="20" name="Picture 19" descr="modern-girl-mobile-phone_WhimsyClip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36" y="2579812"/>
            <a:ext cx="1046216" cy="21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24708" y="6457747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Yulia</a:t>
            </a:r>
            <a:r>
              <a:rPr lang="en-US" dirty="0" smtClean="0"/>
              <a:t> Brooks' Projects for Bilingual Kids,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510" y="106390"/>
            <a:ext cx="948462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/>
                <a:cs typeface="Arial"/>
              </a:rPr>
              <a:t>Соедини стрелками девочек и их виды деятельности. Устно составь предложения, используя слова РАНЬШЕ и СЕЙЧАС.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2908" y="1100832"/>
            <a:ext cx="239430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/>
                <a:cs typeface="Arial"/>
              </a:rPr>
              <a:t>р</a:t>
            </a:r>
            <a:r>
              <a:rPr lang="ru-RU" dirty="0" smtClean="0">
                <a:latin typeface="Arial"/>
                <a:cs typeface="Arial"/>
              </a:rPr>
              <a:t>азговаривает по телефону</a:t>
            </a:r>
          </a:p>
          <a:p>
            <a:endParaRPr lang="ru-RU" dirty="0" smtClean="0">
              <a:latin typeface="Arial"/>
              <a:cs typeface="Arial"/>
            </a:endParaRPr>
          </a:p>
          <a:p>
            <a:endParaRPr lang="ru-RU" dirty="0" smtClean="0">
              <a:latin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мыла посуду в тазу</a:t>
            </a:r>
          </a:p>
          <a:p>
            <a:endParaRPr lang="ru-RU" dirty="0" smtClean="0">
              <a:latin typeface="Arial"/>
              <a:cs typeface="Arial"/>
            </a:endParaRPr>
          </a:p>
          <a:p>
            <a:endParaRPr lang="ru-RU" dirty="0" smtClean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р</a:t>
            </a:r>
            <a:r>
              <a:rPr lang="ru-RU" dirty="0" smtClean="0">
                <a:latin typeface="Arial"/>
                <a:cs typeface="Arial"/>
              </a:rPr>
              <a:t>азговаривала по телефону</a:t>
            </a:r>
          </a:p>
          <a:p>
            <a:endParaRPr lang="ru-RU" dirty="0">
              <a:latin typeface="Arial"/>
              <a:cs typeface="Arial"/>
            </a:endParaRPr>
          </a:p>
          <a:p>
            <a:endParaRPr lang="ru-RU" dirty="0">
              <a:latin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готовит еду на плите</a:t>
            </a:r>
          </a:p>
          <a:p>
            <a:endParaRPr lang="ru-RU" dirty="0">
              <a:latin typeface="Arial"/>
              <a:cs typeface="Arial"/>
            </a:endParaRPr>
          </a:p>
          <a:p>
            <a:endParaRPr lang="ru-RU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г</a:t>
            </a:r>
            <a:r>
              <a:rPr lang="ru-RU" dirty="0" smtClean="0">
                <a:latin typeface="Arial"/>
                <a:cs typeface="Arial"/>
              </a:rPr>
              <a:t>отовила еду в печи</a:t>
            </a:r>
          </a:p>
          <a:p>
            <a:endParaRPr lang="ru-RU" dirty="0">
              <a:latin typeface="Arial"/>
              <a:cs typeface="Arial"/>
            </a:endParaRPr>
          </a:p>
          <a:p>
            <a:endParaRPr lang="ru-RU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м</a:t>
            </a:r>
            <a:r>
              <a:rPr lang="ru-RU" dirty="0" smtClean="0">
                <a:latin typeface="Arial"/>
                <a:cs typeface="Arial"/>
              </a:rPr>
              <a:t>оет посуду в раковине</a:t>
            </a:r>
          </a:p>
        </p:txBody>
      </p:sp>
      <p:pic>
        <p:nvPicPr>
          <p:cNvPr id="10" name="Picture 9" descr="pioneer-girl-bw_WhimsyCli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8" y="993608"/>
            <a:ext cx="1414070" cy="2684278"/>
          </a:xfrm>
          <a:prstGeom prst="rect">
            <a:avLst/>
          </a:prstGeom>
        </p:spPr>
      </p:pic>
      <p:pic>
        <p:nvPicPr>
          <p:cNvPr id="16" name="Picture 15" descr="modern-girl-bw_WhimsyCli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0" y="3811557"/>
            <a:ext cx="1283138" cy="2684278"/>
          </a:xfrm>
          <a:prstGeom prst="rect">
            <a:avLst/>
          </a:prstGeom>
        </p:spPr>
      </p:pic>
      <p:pic>
        <p:nvPicPr>
          <p:cNvPr id="17" name="Picture 16" descr="modern-girl-mobile-phone-bw_WhimsyCli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80" y="563043"/>
            <a:ext cx="627406" cy="1149001"/>
          </a:xfrm>
          <a:prstGeom prst="rect">
            <a:avLst/>
          </a:prstGeom>
        </p:spPr>
      </p:pic>
      <p:pic>
        <p:nvPicPr>
          <p:cNvPr id="18" name="Picture 17" descr="pioneer-girl-washing-dishes-bw_WhimsyClip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80" y="1712044"/>
            <a:ext cx="954336" cy="1027540"/>
          </a:xfrm>
          <a:prstGeom prst="rect">
            <a:avLst/>
          </a:prstGeom>
        </p:spPr>
      </p:pic>
      <p:pic>
        <p:nvPicPr>
          <p:cNvPr id="19" name="Picture 18" descr="pioneer-girl-using-phone-bw_WhimsyClip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79" y="2739583"/>
            <a:ext cx="780837" cy="938303"/>
          </a:xfrm>
          <a:prstGeom prst="rect">
            <a:avLst/>
          </a:prstGeom>
        </p:spPr>
      </p:pic>
      <p:pic>
        <p:nvPicPr>
          <p:cNvPr id="20" name="Picture 19" descr="cooking-stove-bw_WhimsyClip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33" y="3811557"/>
            <a:ext cx="828382" cy="797543"/>
          </a:xfrm>
          <a:prstGeom prst="rect">
            <a:avLst/>
          </a:prstGeom>
        </p:spPr>
      </p:pic>
      <p:pic>
        <p:nvPicPr>
          <p:cNvPr id="21" name="Picture 20" descr="cooking-pioneer-cooking-bw_WhimsyClip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32" y="4766227"/>
            <a:ext cx="828383" cy="808557"/>
          </a:xfrm>
          <a:prstGeom prst="rect">
            <a:avLst/>
          </a:prstGeom>
        </p:spPr>
      </p:pic>
      <p:pic>
        <p:nvPicPr>
          <p:cNvPr id="22" name="Picture 21" descr="modern-girl-washing-dishes-bw_WhimsyClip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33" y="5682810"/>
            <a:ext cx="828382" cy="916583"/>
          </a:xfrm>
          <a:prstGeom prst="rect">
            <a:avLst/>
          </a:prstGeom>
        </p:spPr>
      </p:pic>
      <p:pic>
        <p:nvPicPr>
          <p:cNvPr id="23" name="Picture 22" descr="LinesDotsBord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33406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Yulia</a:t>
            </a:r>
            <a:r>
              <a:rPr lang="en-US" dirty="0" smtClean="0"/>
              <a:t> Brooks' Projects for Bilingual Kids, 2019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958" y="196411"/>
            <a:ext cx="8523707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al"/>
                <a:cs typeface="Arial"/>
              </a:rPr>
              <a:t>Составь свои предложения о детях из прошлого и настоящего.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56670"/>
              </p:ext>
            </p:extLst>
          </p:nvPr>
        </p:nvGraphicFramePr>
        <p:xfrm>
          <a:off x="274958" y="794674"/>
          <a:ext cx="8523706" cy="5647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1853"/>
                <a:gridCol w="4261853"/>
              </a:tblGrid>
              <a:tr h="5126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/>
                          <a:cs typeface="Arial"/>
                        </a:rPr>
                        <a:t>Что </a:t>
                      </a:r>
                      <a:r>
                        <a:rPr lang="ru-RU" sz="2000" b="1" dirty="0" smtClean="0">
                          <a:latin typeface="Arial"/>
                          <a:cs typeface="Arial"/>
                        </a:rPr>
                        <a:t>дел</a:t>
                      </a:r>
                      <a:r>
                        <a:rPr lang="ru-RU" sz="2000" b="1" u="none" dirty="0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lang="ru-RU" sz="2000" b="1" u="sng" dirty="0" smtClean="0">
                          <a:latin typeface="Arial"/>
                          <a:cs typeface="Arial"/>
                        </a:rPr>
                        <a:t>ли</a:t>
                      </a:r>
                      <a:r>
                        <a:rPr lang="ru-RU" sz="2000" dirty="0" smtClean="0">
                          <a:latin typeface="Arial"/>
                          <a:cs typeface="Arial"/>
                        </a:rPr>
                        <a:t> дети из прошлого?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/>
                          <a:cs typeface="Arial"/>
                        </a:rPr>
                        <a:t>Что </a:t>
                      </a:r>
                      <a:r>
                        <a:rPr lang="ru-RU" sz="2000" b="1" dirty="0" smtClean="0">
                          <a:latin typeface="Arial"/>
                          <a:cs typeface="Arial"/>
                        </a:rPr>
                        <a:t>дела</a:t>
                      </a:r>
                      <a:r>
                        <a:rPr lang="ru-RU" sz="2000" b="1" u="sng" dirty="0" smtClean="0">
                          <a:latin typeface="Arial"/>
                          <a:cs typeface="Arial"/>
                        </a:rPr>
                        <a:t>ют</a:t>
                      </a:r>
                      <a:r>
                        <a:rPr lang="ru-RU" sz="2000" dirty="0" smtClean="0">
                          <a:latin typeface="Arial"/>
                          <a:cs typeface="Arial"/>
                        </a:rPr>
                        <a:t> современные дети?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1349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2208" y="1443218"/>
            <a:ext cx="329949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nell Roundhand"/>
                <a:cs typeface="Snell Roundhand"/>
              </a:rPr>
              <a:t>______________________________________________________</a:t>
            </a:r>
            <a:endParaRPr lang="ru-RU" b="1" dirty="0">
              <a:latin typeface="Snell Roundhand"/>
              <a:cs typeface="Snell Roundhand"/>
            </a:endParaRPr>
          </a:p>
          <a:p>
            <a:endParaRPr lang="ru-RU" b="1" dirty="0" smtClean="0">
              <a:latin typeface="Snell Roundhand"/>
              <a:cs typeface="Snell Roundhand"/>
            </a:endParaRPr>
          </a:p>
          <a:p>
            <a:r>
              <a:rPr lang="ru-RU" b="1" dirty="0" smtClean="0">
                <a:latin typeface="Snell Roundhand"/>
                <a:cs typeface="Snell Roundhand"/>
              </a:rPr>
              <a:t>__________________________</a:t>
            </a:r>
          </a:p>
          <a:p>
            <a:r>
              <a:rPr lang="ru-RU" b="1" dirty="0" smtClean="0">
                <a:latin typeface="Snell Roundhand"/>
                <a:cs typeface="Snell Roundhand"/>
              </a:rPr>
              <a:t>______________________________________________________</a:t>
            </a:r>
          </a:p>
          <a:p>
            <a:endParaRPr lang="ru-RU" b="1" dirty="0">
              <a:latin typeface="Snell Roundhand"/>
              <a:cs typeface="Snell Roundhand"/>
            </a:endParaRPr>
          </a:p>
          <a:p>
            <a:r>
              <a:rPr lang="ru-RU" b="1" dirty="0" smtClean="0">
                <a:latin typeface="Snell Roundhand"/>
                <a:cs typeface="Snell Roundhand"/>
              </a:rPr>
              <a:t>_________________________________________________________________________________</a:t>
            </a:r>
          </a:p>
          <a:p>
            <a:endParaRPr lang="ru-RU" b="1" dirty="0">
              <a:latin typeface="Snell Roundhand"/>
              <a:cs typeface="Snell Roundhand"/>
            </a:endParaRPr>
          </a:p>
          <a:p>
            <a:r>
              <a:rPr lang="ru-RU" b="1" dirty="0" smtClean="0">
                <a:latin typeface="Snell Roundhand"/>
                <a:cs typeface="Snell Roundhand"/>
              </a:rPr>
              <a:t>_________________________________________________________________________________</a:t>
            </a:r>
          </a:p>
          <a:p>
            <a:endParaRPr lang="ru-RU" b="1" dirty="0">
              <a:latin typeface="Snell Roundhand"/>
              <a:cs typeface="Snell Roundhand"/>
            </a:endParaRPr>
          </a:p>
          <a:p>
            <a:r>
              <a:rPr lang="ru-RU" b="1" dirty="0" smtClean="0">
                <a:latin typeface="Snell Roundhand"/>
                <a:cs typeface="Snell Roundhand"/>
              </a:rPr>
              <a:t>_________________________________________________________________________________</a:t>
            </a:r>
            <a:endParaRPr lang="en-US" b="1" dirty="0">
              <a:latin typeface="Snell Roundhand"/>
              <a:cs typeface="Snell Round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9093" y="1443218"/>
            <a:ext cx="328298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nell Roundhand"/>
                <a:cs typeface="Snell Roundhand"/>
              </a:rPr>
              <a:t>______________________________________________________</a:t>
            </a:r>
          </a:p>
          <a:p>
            <a:r>
              <a:rPr lang="ru-RU" b="1" dirty="0" smtClean="0">
                <a:latin typeface="Snell Roundhand"/>
                <a:cs typeface="Snell Roundhand"/>
              </a:rPr>
              <a:t>____</a:t>
            </a:r>
          </a:p>
          <a:p>
            <a:r>
              <a:rPr lang="ru-RU" b="1" dirty="0" smtClean="0">
                <a:latin typeface="Snell Roundhand"/>
                <a:cs typeface="Snell Roundhand"/>
              </a:rPr>
              <a:t>___________________________</a:t>
            </a:r>
            <a:br>
              <a:rPr lang="ru-RU" b="1" dirty="0" smtClean="0">
                <a:latin typeface="Snell Roundhand"/>
                <a:cs typeface="Snell Roundhand"/>
              </a:rPr>
            </a:br>
            <a:r>
              <a:rPr lang="ru-RU" b="1" dirty="0" smtClean="0">
                <a:latin typeface="Snell Roundhand"/>
                <a:cs typeface="Snell Roundhand"/>
              </a:rPr>
              <a:t>___________________________</a:t>
            </a:r>
            <a:br>
              <a:rPr lang="ru-RU" b="1" dirty="0" smtClean="0">
                <a:latin typeface="Snell Roundhand"/>
                <a:cs typeface="Snell Roundhand"/>
              </a:rPr>
            </a:br>
            <a:r>
              <a:rPr lang="ru-RU" b="1" dirty="0" smtClean="0">
                <a:latin typeface="Snell Roundhand"/>
                <a:cs typeface="Snell Roundhand"/>
              </a:rPr>
              <a:t>___________________________</a:t>
            </a:r>
          </a:p>
          <a:p>
            <a:endParaRPr lang="ru-RU" b="1" dirty="0">
              <a:latin typeface="Snell Roundhand"/>
              <a:cs typeface="Snell Roundhand"/>
            </a:endParaRPr>
          </a:p>
          <a:p>
            <a:r>
              <a:rPr lang="ru-RU" b="1" dirty="0" smtClean="0">
                <a:latin typeface="Snell Roundhand"/>
                <a:cs typeface="Snell Roundhand"/>
              </a:rPr>
              <a:t>_________________________________________________________________________________</a:t>
            </a:r>
          </a:p>
          <a:p>
            <a:endParaRPr lang="ru-RU" b="1" dirty="0">
              <a:latin typeface="Snell Roundhand"/>
              <a:cs typeface="Snell Roundhand"/>
            </a:endParaRPr>
          </a:p>
          <a:p>
            <a:r>
              <a:rPr lang="ru-RU" b="1" dirty="0" smtClean="0">
                <a:latin typeface="Snell Roundhand"/>
                <a:cs typeface="Snell Roundhand"/>
              </a:rPr>
              <a:t>_________________________________________________________________________________</a:t>
            </a:r>
          </a:p>
          <a:p>
            <a:endParaRPr lang="ru-RU" b="1" dirty="0">
              <a:latin typeface="Snell Roundhand"/>
              <a:cs typeface="Snell Roundhand"/>
            </a:endParaRPr>
          </a:p>
          <a:p>
            <a:r>
              <a:rPr lang="ru-RU" b="1" dirty="0" smtClean="0">
                <a:latin typeface="Snell Roundhand"/>
                <a:cs typeface="Snell Roundhand"/>
              </a:rPr>
              <a:t>_________________________________________________________________________________</a:t>
            </a:r>
            <a:endParaRPr lang="en-US" b="1" dirty="0">
              <a:latin typeface="Snell Roundhand"/>
              <a:cs typeface="Snell Round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5980" y="1327737"/>
            <a:ext cx="142312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Snell Roundhand"/>
                <a:cs typeface="Snell Roundhand"/>
              </a:rPr>
              <a:t>  решать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8172" y="2058627"/>
            <a:ext cx="128334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Snell Roundhand"/>
                <a:cs typeface="Snell Roundhand"/>
              </a:rPr>
              <a:t>читать</a:t>
            </a:r>
            <a:endParaRPr lang="en-US" sz="2000" b="1" dirty="0">
              <a:latin typeface="Snell Roundhand"/>
              <a:cs typeface="Snell Roundha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5140" y="3183820"/>
            <a:ext cx="106790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Snell Roundhand"/>
                <a:cs typeface="Snell Roundhand"/>
              </a:rPr>
              <a:t>мыть</a:t>
            </a:r>
            <a:endParaRPr lang="en-US" sz="2000" b="1" dirty="0">
              <a:latin typeface="Snell Roundhand"/>
              <a:cs typeface="Snell Roundha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7940" y="4290222"/>
            <a:ext cx="18466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sz="2000" b="1" dirty="0">
              <a:latin typeface="Snell Roundhand"/>
              <a:cs typeface="Snell Roundha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5980" y="5359937"/>
            <a:ext cx="149443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Snell Roundhand"/>
                <a:cs typeface="Snell Roundhand"/>
              </a:rPr>
              <a:t>надевать</a:t>
            </a:r>
            <a:endParaRPr lang="en-US" sz="2000" b="1" dirty="0">
              <a:latin typeface="Snell Roundhand"/>
              <a:cs typeface="Snell Roundhand"/>
            </a:endParaRPr>
          </a:p>
        </p:txBody>
      </p:sp>
      <p:pic>
        <p:nvPicPr>
          <p:cNvPr id="3" name="Picture 2" descr="pioneer-boy-reading-bw_WhimsyCli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" y="2317644"/>
            <a:ext cx="842167" cy="866175"/>
          </a:xfrm>
          <a:prstGeom prst="rect">
            <a:avLst/>
          </a:prstGeom>
        </p:spPr>
      </p:pic>
      <p:pic>
        <p:nvPicPr>
          <p:cNvPr id="12" name="Picture 11" descr="modern-day-boy-reading-bw_WhimsyCli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48" y="2317644"/>
            <a:ext cx="908344" cy="884198"/>
          </a:xfrm>
          <a:prstGeom prst="rect">
            <a:avLst/>
          </a:prstGeom>
        </p:spPr>
      </p:pic>
      <p:pic>
        <p:nvPicPr>
          <p:cNvPr id="24" name="Picture 23" descr="modern-girl-washing-dishes-bw_WhimsyCli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80" y="3342935"/>
            <a:ext cx="826583" cy="1063965"/>
          </a:xfrm>
          <a:prstGeom prst="rect">
            <a:avLst/>
          </a:prstGeom>
        </p:spPr>
      </p:pic>
      <p:pic>
        <p:nvPicPr>
          <p:cNvPr id="25" name="Picture 24" descr="pioneer-girl-washing-dishes-bw_WhimsyClip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9" y="3342935"/>
            <a:ext cx="808059" cy="1063965"/>
          </a:xfrm>
          <a:prstGeom prst="rect">
            <a:avLst/>
          </a:prstGeom>
        </p:spPr>
      </p:pic>
      <p:pic>
        <p:nvPicPr>
          <p:cNvPr id="26" name="Picture 25" descr="writing-slate-and-chalk-bw_WhimsyClip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1" y="4608442"/>
            <a:ext cx="714778" cy="825141"/>
          </a:xfrm>
          <a:prstGeom prst="rect">
            <a:avLst/>
          </a:prstGeom>
        </p:spPr>
      </p:pic>
      <p:pic>
        <p:nvPicPr>
          <p:cNvPr id="27" name="Picture 26" descr="writing-pencil-and-paper-bw_WhimsyClip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663">
            <a:off x="7972081" y="4608442"/>
            <a:ext cx="734512" cy="7514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21307" y="4208332"/>
            <a:ext cx="148886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Snell Roundhand"/>
                <a:cs typeface="Snell Roundhand"/>
              </a:rPr>
              <a:t>рисовать</a:t>
            </a:r>
            <a:endParaRPr lang="en-US" sz="2000" b="1" dirty="0">
              <a:latin typeface="Snell Roundhand"/>
              <a:cs typeface="Snell Roundhand"/>
            </a:endParaRPr>
          </a:p>
        </p:txBody>
      </p:sp>
      <p:pic>
        <p:nvPicPr>
          <p:cNvPr id="29" name="Picture 28" descr="dress-old-bw_WhimsyClip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" y="5544406"/>
            <a:ext cx="714778" cy="889000"/>
          </a:xfrm>
          <a:prstGeom prst="rect">
            <a:avLst/>
          </a:prstGeom>
        </p:spPr>
      </p:pic>
      <p:pic>
        <p:nvPicPr>
          <p:cNvPr id="30" name="Picture 29" descr="dress-new-bw_WhimsyClip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64" y="5544406"/>
            <a:ext cx="761999" cy="876300"/>
          </a:xfrm>
          <a:prstGeom prst="rect">
            <a:avLst/>
          </a:prstGeom>
        </p:spPr>
      </p:pic>
      <p:pic>
        <p:nvPicPr>
          <p:cNvPr id="31" name="Picture 30" descr="pioneer-boy-writing-bw_WhimsyClip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2" y="1327737"/>
            <a:ext cx="769376" cy="989907"/>
          </a:xfrm>
          <a:prstGeom prst="rect">
            <a:avLst/>
          </a:prstGeom>
        </p:spPr>
      </p:pic>
      <p:pic>
        <p:nvPicPr>
          <p:cNvPr id="32" name="Picture 31" descr="modern-day-boy-at-desk-bw_WhimsyClip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30" y="1327737"/>
            <a:ext cx="774700" cy="894763"/>
          </a:xfrm>
          <a:prstGeom prst="rect">
            <a:avLst/>
          </a:prstGeom>
        </p:spPr>
      </p:pic>
      <p:pic>
        <p:nvPicPr>
          <p:cNvPr id="33" name="Picture 32" descr="LinesDotsBorde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7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7173" y="6486144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Yulia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rooks' Projects for Bilingual Kids, 2019</a:t>
            </a:r>
            <a:endParaRPr lang="en-US" dirty="0"/>
          </a:p>
        </p:txBody>
      </p:sp>
      <p:pic>
        <p:nvPicPr>
          <p:cNvPr id="15" name="Picture 14" descr="Bord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7276" cy="3243072"/>
          </a:xfrm>
          <a:prstGeom prst="rect">
            <a:avLst/>
          </a:prstGeom>
        </p:spPr>
      </p:pic>
      <p:pic>
        <p:nvPicPr>
          <p:cNvPr id="18" name="Picture 17" descr="Bord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24" y="0"/>
            <a:ext cx="4537276" cy="3243072"/>
          </a:xfrm>
          <a:prstGeom prst="rect">
            <a:avLst/>
          </a:prstGeom>
        </p:spPr>
      </p:pic>
      <p:pic>
        <p:nvPicPr>
          <p:cNvPr id="19" name="Picture 18" descr="Bord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3072"/>
            <a:ext cx="4537276" cy="3243072"/>
          </a:xfrm>
          <a:prstGeom prst="rect">
            <a:avLst/>
          </a:prstGeom>
        </p:spPr>
      </p:pic>
      <p:pic>
        <p:nvPicPr>
          <p:cNvPr id="20" name="Picture 19" descr="Bord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24" y="3243072"/>
            <a:ext cx="4537276" cy="3243072"/>
          </a:xfrm>
          <a:prstGeom prst="rect">
            <a:avLst/>
          </a:prstGeom>
        </p:spPr>
      </p:pic>
      <p:pic>
        <p:nvPicPr>
          <p:cNvPr id="21" name="Picture 20" descr="phone-mobile-phone_WhimsyCli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23" y="529191"/>
            <a:ext cx="1013887" cy="1666957"/>
          </a:xfrm>
          <a:prstGeom prst="rect">
            <a:avLst/>
          </a:prstGeom>
        </p:spPr>
      </p:pic>
      <p:pic>
        <p:nvPicPr>
          <p:cNvPr id="22" name="Picture 21" descr="phone-old-phone_WhimsyCli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58" y="572420"/>
            <a:ext cx="1565615" cy="1623728"/>
          </a:xfrm>
          <a:prstGeom prst="rect">
            <a:avLst/>
          </a:prstGeom>
        </p:spPr>
      </p:pic>
      <p:pic>
        <p:nvPicPr>
          <p:cNvPr id="23" name="Picture 22" descr="music-gramophone_WhimsyClip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93" y="3635715"/>
            <a:ext cx="2235567" cy="1907573"/>
          </a:xfrm>
          <a:prstGeom prst="rect">
            <a:avLst/>
          </a:prstGeom>
        </p:spPr>
      </p:pic>
      <p:pic>
        <p:nvPicPr>
          <p:cNvPr id="24" name="Picture 23" descr="music-player_WhimsyClip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26" y="3635715"/>
            <a:ext cx="1299672" cy="20801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85807" y="2342779"/>
            <a:ext cx="106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Impact"/>
                <a:cs typeface="Impact"/>
              </a:rPr>
              <a:t>телефон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2773" y="2415801"/>
            <a:ext cx="198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Impact"/>
                <a:cs typeface="Impact"/>
              </a:rPr>
              <a:t>с</a:t>
            </a:r>
            <a:r>
              <a:rPr lang="ru-RU" dirty="0" smtClean="0">
                <a:latin typeface="Impact"/>
                <a:cs typeface="Impact"/>
              </a:rPr>
              <a:t>отовый телефон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7429" y="5715827"/>
            <a:ext cx="135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Impact"/>
                <a:cs typeface="Impact"/>
              </a:rPr>
              <a:t>граммофон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6823" y="5715827"/>
            <a:ext cx="9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Impact"/>
                <a:cs typeface="Impact"/>
              </a:rPr>
              <a:t>плейер</a:t>
            </a:r>
            <a:endParaRPr lang="en-US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9379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135</Words>
  <Application>Microsoft Macintosh PowerPoint</Application>
  <PresentationFormat>On-screen Show (4:3)</PresentationFormat>
  <Paragraphs>60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Portland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PPS IT Dept.</dc:creator>
  <cp:lastModifiedBy>PPS IT Dept.</cp:lastModifiedBy>
  <cp:revision>50</cp:revision>
  <dcterms:created xsi:type="dcterms:W3CDTF">2019-05-26T21:17:50Z</dcterms:created>
  <dcterms:modified xsi:type="dcterms:W3CDTF">2019-05-30T03:30:40Z</dcterms:modified>
</cp:coreProperties>
</file>