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3166-EEEA-4410-A8D3-3E89076F7F3A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DEF2-511D-40A0-8E36-8F5186ABB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2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3166-EEEA-4410-A8D3-3E89076F7F3A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DEF2-511D-40A0-8E36-8F5186ABB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6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3166-EEEA-4410-A8D3-3E89076F7F3A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DEF2-511D-40A0-8E36-8F5186ABB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4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3166-EEEA-4410-A8D3-3E89076F7F3A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DEF2-511D-40A0-8E36-8F5186ABB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9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3166-EEEA-4410-A8D3-3E89076F7F3A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DEF2-511D-40A0-8E36-8F5186ABB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4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3166-EEEA-4410-A8D3-3E89076F7F3A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DEF2-511D-40A0-8E36-8F5186ABB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8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3166-EEEA-4410-A8D3-3E89076F7F3A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DEF2-511D-40A0-8E36-8F5186ABB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1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3166-EEEA-4410-A8D3-3E89076F7F3A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DEF2-511D-40A0-8E36-8F5186ABB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0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3166-EEEA-4410-A8D3-3E89076F7F3A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DEF2-511D-40A0-8E36-8F5186ABB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6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3166-EEEA-4410-A8D3-3E89076F7F3A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DEF2-511D-40A0-8E36-8F5186ABB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3166-EEEA-4410-A8D3-3E89076F7F3A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DEF2-511D-40A0-8E36-8F5186ABB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3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3166-EEEA-4410-A8D3-3E89076F7F3A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DEF2-511D-40A0-8E36-8F5186ABB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8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err="1" smtClean="0">
                <a:solidFill>
                  <a:srgbClr val="7030A0"/>
                </a:solidFill>
              </a:rPr>
              <a:t>Рапунцель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Aiheeseen liittyvÃ¤ kuv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236" y="1165207"/>
            <a:ext cx="3394263" cy="52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белых брюках</a:t>
            </a:r>
          </a:p>
          <a:p>
            <a:r>
              <a:rPr lang="ru-RU" sz="3600" dirty="0" smtClean="0"/>
              <a:t>в розовой рубашке</a:t>
            </a:r>
          </a:p>
          <a:p>
            <a:r>
              <a:rPr lang="ru-RU" sz="3600" dirty="0" smtClean="0"/>
              <a:t>в белой футболке</a:t>
            </a:r>
          </a:p>
          <a:p>
            <a:r>
              <a:rPr lang="ru-RU" sz="3600" dirty="0" smtClean="0"/>
              <a:t>в чёрно-белых кроссовках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9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err="1" smtClean="0">
                <a:solidFill>
                  <a:srgbClr val="7030A0"/>
                </a:solidFill>
              </a:rPr>
              <a:t>Мерида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</a:t>
            </a:r>
            <a:r>
              <a:rPr lang="ru-RU" sz="3600" dirty="0" smtClean="0"/>
              <a:t>чёрном свитере</a:t>
            </a:r>
            <a:endParaRPr lang="ru-RU" sz="3600" dirty="0" smtClean="0"/>
          </a:p>
          <a:p>
            <a:r>
              <a:rPr lang="ru-RU" sz="3600" dirty="0" smtClean="0"/>
              <a:t>в чёрных брюках</a:t>
            </a:r>
          </a:p>
          <a:p>
            <a:r>
              <a:rPr lang="ru-RU" sz="3600" dirty="0" smtClean="0"/>
              <a:t>в коричневых ботинках</a:t>
            </a:r>
          </a:p>
          <a:p>
            <a:r>
              <a:rPr lang="ru-RU" sz="3600" dirty="0" smtClean="0"/>
              <a:t>в очках</a:t>
            </a:r>
          </a:p>
          <a:p>
            <a:endParaRPr lang="ru-RU" dirty="0"/>
          </a:p>
        </p:txBody>
      </p:sp>
      <p:pic>
        <p:nvPicPr>
          <p:cNvPr id="15362" name="Picture 2" descr="http://www.youloveit.ru/uploads/posts/2017-08/1502892169_youloveit_ru_disney_princessy_ot_princess_do_sovremennyh_devushek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9" y="1916242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smtClean="0">
                <a:solidFill>
                  <a:srgbClr val="7030A0"/>
                </a:solidFill>
              </a:rPr>
              <a:t>Белоснежка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джинсовых шортах</a:t>
            </a:r>
          </a:p>
          <a:p>
            <a:r>
              <a:rPr lang="ru-RU" sz="3600" dirty="0" smtClean="0"/>
              <a:t>в жёлтой футболке</a:t>
            </a:r>
          </a:p>
          <a:p>
            <a:r>
              <a:rPr lang="ru-RU" sz="3600" dirty="0" smtClean="0"/>
              <a:t>в белых носках</a:t>
            </a:r>
          </a:p>
          <a:p>
            <a:r>
              <a:rPr lang="ru-RU" sz="3600" dirty="0" smtClean="0"/>
              <a:t>в жёлто-белых кедах</a:t>
            </a:r>
          </a:p>
          <a:p>
            <a:r>
              <a:rPr lang="ru-RU" sz="3600" dirty="0"/>
              <a:t>в</a:t>
            </a:r>
            <a:r>
              <a:rPr lang="ru-RU" sz="3600" dirty="0" smtClean="0"/>
              <a:t> красном платке</a:t>
            </a:r>
          </a:p>
          <a:p>
            <a:endParaRPr lang="ru-RU" dirty="0"/>
          </a:p>
        </p:txBody>
      </p:sp>
      <p:pic>
        <p:nvPicPr>
          <p:cNvPr id="14338" name="Picture 2" descr="http://www.youloveit.ru/uploads/posts/2017-08/1502892466_youloveit_ru_disney_princessy_ot_princess_do_sovremennyh_devushek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err="1" smtClean="0">
                <a:solidFill>
                  <a:srgbClr val="7030A0"/>
                </a:solidFill>
              </a:rPr>
              <a:t>Мулан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чёрном топе</a:t>
            </a:r>
          </a:p>
          <a:p>
            <a:r>
              <a:rPr lang="ru-RU" sz="3600" dirty="0" smtClean="0"/>
              <a:t>в розовой куртке</a:t>
            </a:r>
          </a:p>
          <a:p>
            <a:r>
              <a:rPr lang="ru-RU" sz="3600" dirty="0" smtClean="0"/>
              <a:t>в синих джинсах</a:t>
            </a:r>
          </a:p>
          <a:p>
            <a:r>
              <a:rPr lang="ru-RU" sz="3600" dirty="0" smtClean="0"/>
              <a:t>в коричневых кроссовках</a:t>
            </a:r>
          </a:p>
          <a:p>
            <a:r>
              <a:rPr lang="ru-RU" sz="3600" dirty="0"/>
              <a:t>в</a:t>
            </a:r>
            <a:r>
              <a:rPr lang="ru-RU" sz="3600" dirty="0" smtClean="0"/>
              <a:t> чёрной кепке</a:t>
            </a:r>
          </a:p>
          <a:p>
            <a:r>
              <a:rPr lang="ru-RU" sz="3600" dirty="0" smtClean="0"/>
              <a:t>в очках</a:t>
            </a:r>
          </a:p>
          <a:p>
            <a:endParaRPr lang="ru-RU" dirty="0"/>
          </a:p>
        </p:txBody>
      </p:sp>
      <p:pic>
        <p:nvPicPr>
          <p:cNvPr id="13314" name="Picture 2" descr="ÐÑÐ»Ð°Ð½ Ð¾Ñ ÐºÐ»Ð°ÑÑÐ¸ÑÐµÑÐºÐ¾Ð¹ Ð¿ÑÐ¸Ð½ÑÐµÑÑÑ Ð´Ð¾ ÑÐ¾Ð²ÑÐµÐ¼ÐµÐ½Ð½Ð¾Ð¹ Ð´ÐµÐ²ÑÑÐºÐ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0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err="1" smtClean="0">
                <a:solidFill>
                  <a:srgbClr val="7030A0"/>
                </a:solidFill>
              </a:rPr>
              <a:t>Покахонтас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коричневом топе</a:t>
            </a:r>
          </a:p>
          <a:p>
            <a:r>
              <a:rPr lang="ru-RU" sz="3600" dirty="0" smtClean="0"/>
              <a:t>в чёрных брюках</a:t>
            </a:r>
          </a:p>
          <a:p>
            <a:r>
              <a:rPr lang="ru-RU" sz="3600" dirty="0" smtClean="0"/>
              <a:t>в коричневых ботинках</a:t>
            </a:r>
          </a:p>
          <a:p>
            <a:pPr marL="0" indent="0">
              <a:buNone/>
            </a:pPr>
            <a:endParaRPr lang="ru-RU" sz="3600" dirty="0" smtClean="0"/>
          </a:p>
          <a:p>
            <a:endParaRPr lang="ru-RU" dirty="0"/>
          </a:p>
        </p:txBody>
      </p:sp>
      <p:pic>
        <p:nvPicPr>
          <p:cNvPr id="12290" name="Picture 2" descr="http://www.youloveit.ru/uploads/posts/2017-08/1502892246_youloveit_ru_disney_princessy_ot_princess_do_sovremennyh_devushek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4" y="169068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smtClean="0">
                <a:solidFill>
                  <a:srgbClr val="7030A0"/>
                </a:solidFill>
              </a:rPr>
              <a:t>Спящая Красавица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белой блузке</a:t>
            </a:r>
          </a:p>
          <a:p>
            <a:r>
              <a:rPr lang="ru-RU" sz="3600" dirty="0" smtClean="0"/>
              <a:t>в розовом пальто</a:t>
            </a:r>
          </a:p>
          <a:p>
            <a:r>
              <a:rPr lang="ru-RU" sz="3600" dirty="0" smtClean="0"/>
              <a:t>в серой юбке</a:t>
            </a:r>
          </a:p>
          <a:p>
            <a:r>
              <a:rPr lang="ru-RU" sz="3600" dirty="0" smtClean="0"/>
              <a:t>в чёрных ботинках</a:t>
            </a:r>
          </a:p>
          <a:p>
            <a:endParaRPr lang="ru-RU" dirty="0"/>
          </a:p>
        </p:txBody>
      </p:sp>
      <p:pic>
        <p:nvPicPr>
          <p:cNvPr id="11266" name="Picture 2" descr="http://www.youloveit.ru/uploads/posts/2017-08/1502892176_youloveit_ru_disney_princessy_ot_princess_do_sovremennyh_devushek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3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err="1" smtClean="0">
                <a:solidFill>
                  <a:srgbClr val="7030A0"/>
                </a:solidFill>
              </a:rPr>
              <a:t>Бэлль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синих шортах</a:t>
            </a:r>
          </a:p>
          <a:p>
            <a:r>
              <a:rPr lang="ru-RU" sz="3600" dirty="0" smtClean="0"/>
              <a:t>в жёлтой майке</a:t>
            </a:r>
          </a:p>
          <a:p>
            <a:r>
              <a:rPr lang="ru-RU" sz="3600" dirty="0" smtClean="0"/>
              <a:t>в белых кедах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://www.youloveit.ru/uploads/posts/2017-08/1502892183_youloveit_ru_disney_princessy_ot_princess_do_sovremennyh_devushek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9" y="1759722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smtClean="0">
                <a:solidFill>
                  <a:srgbClr val="7030A0"/>
                </a:solidFill>
              </a:rPr>
              <a:t>Принцесса Жасмин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/>
              <a:t>в</a:t>
            </a:r>
            <a:r>
              <a:rPr lang="ru-RU" sz="3600" dirty="0" smtClean="0"/>
              <a:t> голубых джинсовых шортах</a:t>
            </a:r>
          </a:p>
          <a:p>
            <a:r>
              <a:rPr lang="ru-RU" sz="3600" dirty="0" smtClean="0"/>
              <a:t>в бирюзовой футболке</a:t>
            </a:r>
          </a:p>
          <a:p>
            <a:r>
              <a:rPr lang="ru-RU" sz="3600" dirty="0" smtClean="0"/>
              <a:t>в бирюзовых сандалиях</a:t>
            </a:r>
          </a:p>
          <a:p>
            <a:r>
              <a:rPr lang="ru-RU" sz="3600" dirty="0" smtClean="0"/>
              <a:t>в цветочном венке</a:t>
            </a:r>
          </a:p>
          <a:p>
            <a:r>
              <a:rPr lang="ru-RU" sz="3600" dirty="0" smtClean="0"/>
              <a:t>с солнечными очками</a:t>
            </a:r>
          </a:p>
          <a:p>
            <a:endParaRPr lang="ru-RU" dirty="0"/>
          </a:p>
        </p:txBody>
      </p:sp>
      <p:pic>
        <p:nvPicPr>
          <p:cNvPr id="9218" name="Picture 2" descr="ÐÐ°ÑÐ¼Ð¸Ð½ Ð¾Ñ ÐºÐ»Ð°ÑÑÐ¸ÑÐµÑÐºÐ¾Ð¹ Ð¿ÑÐ¸Ð½ÑÐµÑÑÑ Ð´Ð¾ ÑÐ¾Ð²ÑÐµÐ¼ÐµÐ½Ð½Ð¾Ð¹ Ð´ÐµÐ²ÑÑÐºÐ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3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2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smtClean="0">
                <a:solidFill>
                  <a:srgbClr val="7030A0"/>
                </a:solidFill>
              </a:rPr>
              <a:t>Ариэль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сиреневом топе</a:t>
            </a:r>
          </a:p>
          <a:p>
            <a:r>
              <a:rPr lang="ru-RU" sz="3600" dirty="0" smtClean="0"/>
              <a:t>в зелёной юбке</a:t>
            </a:r>
          </a:p>
          <a:p>
            <a:r>
              <a:rPr lang="ru-RU" sz="3600" dirty="0" smtClean="0"/>
              <a:t>в сандалиях</a:t>
            </a:r>
          </a:p>
          <a:p>
            <a:endParaRPr lang="ru-RU" dirty="0"/>
          </a:p>
        </p:txBody>
      </p:sp>
      <p:pic>
        <p:nvPicPr>
          <p:cNvPr id="25602" name="Picture 2" descr="http://www.youloveit.ru/uploads/posts/2017-08/1502892228_youloveit_ru_disney_princessy_ot_princess_do_sovremennyh_devushek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9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7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smtClean="0">
                <a:solidFill>
                  <a:srgbClr val="7030A0"/>
                </a:solidFill>
              </a:rPr>
              <a:t>Анна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футболке с рисунком</a:t>
            </a:r>
          </a:p>
          <a:p>
            <a:r>
              <a:rPr lang="ru-RU" sz="3600" dirty="0" smtClean="0"/>
              <a:t>в розовой юбке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8" name="Picture 8" descr="Kuvahaun tulos haulle Ð¿ÑÐ¸Ð½ÑÐµÑÑÑ Ð² ÑÐ¾Ð²ÑÐµÐ¼ÐµÐ½Ð½Ð¾Ð¹ Ð¾Ð´ÐµÐ¶Ð´Ð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8" y="352942"/>
            <a:ext cx="4045377" cy="60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smtClean="0">
                <a:solidFill>
                  <a:srgbClr val="7030A0"/>
                </a:solidFill>
              </a:rPr>
              <a:t>Эльза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белой кружевной блузке</a:t>
            </a:r>
          </a:p>
          <a:p>
            <a:r>
              <a:rPr lang="ru-RU" sz="3600" dirty="0" smtClean="0"/>
              <a:t>в белой кружевной юбке</a:t>
            </a:r>
          </a:p>
          <a:p>
            <a:r>
              <a:rPr lang="ru-RU" sz="3600" dirty="0"/>
              <a:t>с</a:t>
            </a:r>
            <a:r>
              <a:rPr lang="ru-RU" sz="3600" dirty="0" smtClean="0"/>
              <a:t> розовой сумкой</a:t>
            </a:r>
          </a:p>
          <a:p>
            <a:r>
              <a:rPr lang="ru-RU" sz="3600" dirty="0" smtClean="0"/>
              <a:t>с наручными часами</a:t>
            </a:r>
          </a:p>
          <a:p>
            <a:endParaRPr lang="ru-RU" dirty="0"/>
          </a:p>
        </p:txBody>
      </p:sp>
      <p:pic>
        <p:nvPicPr>
          <p:cNvPr id="4106" name="Picture 10" descr="https://images1.cosmopolitan.ru/upload/img_cache/1b5/1b54786f661c8e5aef304224684dcbe5_fitted_740x70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2"/>
          <a:stretch/>
        </p:blipFill>
        <p:spPr bwMode="auto">
          <a:xfrm>
            <a:off x="838200" y="0"/>
            <a:ext cx="3413918" cy="67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err="1" smtClean="0">
                <a:solidFill>
                  <a:srgbClr val="7030A0"/>
                </a:solidFill>
              </a:rPr>
              <a:t>Мерида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338118" y="1825625"/>
            <a:ext cx="6334897" cy="4351338"/>
          </a:xfrm>
        </p:spPr>
        <p:txBody>
          <a:bodyPr/>
          <a:lstStyle/>
          <a:p>
            <a:r>
              <a:rPr lang="ru-RU" sz="3600" dirty="0" smtClean="0"/>
              <a:t>в бордовой футболке с рисунком</a:t>
            </a:r>
          </a:p>
          <a:p>
            <a:r>
              <a:rPr lang="ru-RU" sz="3600" dirty="0" smtClean="0"/>
              <a:t>в джинсовых шортах</a:t>
            </a:r>
          </a:p>
          <a:p>
            <a:r>
              <a:rPr lang="ru-RU" sz="3600" dirty="0" smtClean="0"/>
              <a:t>в клетчатой рубашке</a:t>
            </a:r>
          </a:p>
          <a:p>
            <a:r>
              <a:rPr lang="ru-RU" sz="3600" dirty="0"/>
              <a:t>с</a:t>
            </a:r>
            <a:r>
              <a:rPr lang="ru-RU" sz="3600" dirty="0" smtClean="0"/>
              <a:t> коричневой сумкой</a:t>
            </a:r>
          </a:p>
          <a:p>
            <a:endParaRPr lang="ru-RU" dirty="0"/>
          </a:p>
        </p:txBody>
      </p:sp>
      <p:pic>
        <p:nvPicPr>
          <p:cNvPr id="3080" name="Picture 8" descr="https://images1.cosmopolitan.ru/upload/img_cache/b2d/b2d0db806c2905965e1cb20595fe48de_fitted_740x70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8"/>
          <a:stretch/>
        </p:blipFill>
        <p:spPr bwMode="auto">
          <a:xfrm>
            <a:off x="533400" y="520530"/>
            <a:ext cx="4200525" cy="598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6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err="1" smtClean="0">
                <a:solidFill>
                  <a:srgbClr val="7030A0"/>
                </a:solidFill>
              </a:rPr>
              <a:t>Рапунцель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белой рубашке</a:t>
            </a:r>
          </a:p>
          <a:p>
            <a:r>
              <a:rPr lang="ru-RU" sz="3600" dirty="0" smtClean="0"/>
              <a:t>в персиковой юбке</a:t>
            </a:r>
          </a:p>
          <a:p>
            <a:r>
              <a:rPr lang="ru-RU" sz="3600" dirty="0" smtClean="0"/>
              <a:t>с наручными часами</a:t>
            </a:r>
          </a:p>
          <a:p>
            <a:r>
              <a:rPr lang="ru-RU" sz="3600" dirty="0" smtClean="0"/>
              <a:t>с браслетом</a:t>
            </a:r>
          </a:p>
          <a:p>
            <a:endParaRPr lang="ru-RU" dirty="0"/>
          </a:p>
        </p:txBody>
      </p:sp>
      <p:pic>
        <p:nvPicPr>
          <p:cNvPr id="2050" name="Picture 2" descr="https://images1.cosmopolitan.ru/upload/img_cache/663/6636d92346ffe19cf3874437b07131f0_fitted_740x70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62"/>
          <a:stretch/>
        </p:blipFill>
        <p:spPr bwMode="auto">
          <a:xfrm>
            <a:off x="838200" y="149025"/>
            <a:ext cx="3280569" cy="65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6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err="1" smtClean="0">
                <a:solidFill>
                  <a:srgbClr val="7030A0"/>
                </a:solidFill>
              </a:rPr>
              <a:t>Ханс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полосатой рубашке</a:t>
            </a:r>
          </a:p>
          <a:p>
            <a:r>
              <a:rPr lang="ru-RU" sz="3600" dirty="0" smtClean="0"/>
              <a:t>в тёмно-коричневом пиджаке</a:t>
            </a:r>
          </a:p>
          <a:p>
            <a:r>
              <a:rPr lang="ru-RU" sz="3600" dirty="0" smtClean="0"/>
              <a:t>в галстуке</a:t>
            </a:r>
          </a:p>
          <a:p>
            <a:pPr marL="0" indent="0">
              <a:buNone/>
            </a:pPr>
            <a:endParaRPr lang="ru-RU" sz="3600" dirty="0" smtClean="0"/>
          </a:p>
          <a:p>
            <a:endParaRPr lang="ru-RU" dirty="0"/>
          </a:p>
        </p:txBody>
      </p:sp>
      <p:pic>
        <p:nvPicPr>
          <p:cNvPr id="7" name="Picture 8" descr="https://images1.cosmopolitan.ru/upload/img_cache/b2d/b2d0db806c2905965e1cb20595fe48de_fitted_740x70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4" t="1751" r="-216" b="-1751"/>
          <a:stretch/>
        </p:blipFill>
        <p:spPr bwMode="auto">
          <a:xfrm>
            <a:off x="419100" y="562343"/>
            <a:ext cx="4308288" cy="613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smtClean="0">
                <a:solidFill>
                  <a:srgbClr val="7030A0"/>
                </a:solidFill>
              </a:rPr>
              <a:t>Юджин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белой футболке</a:t>
            </a:r>
          </a:p>
          <a:p>
            <a:r>
              <a:rPr lang="ru-RU" sz="3600" dirty="0" smtClean="0"/>
              <a:t>в коричневой куртке</a:t>
            </a:r>
          </a:p>
          <a:p>
            <a:r>
              <a:rPr lang="ru-RU" sz="3600" dirty="0" smtClean="0"/>
              <a:t>в коричневых брюках</a:t>
            </a:r>
          </a:p>
          <a:p>
            <a:r>
              <a:rPr lang="ru-RU" sz="3600" dirty="0" smtClean="0"/>
              <a:t>с солнечными очками</a:t>
            </a:r>
          </a:p>
          <a:p>
            <a:endParaRPr lang="ru-RU" dirty="0"/>
          </a:p>
        </p:txBody>
      </p:sp>
      <p:pic>
        <p:nvPicPr>
          <p:cNvPr id="6" name="Picture 2" descr="https://images1.cosmopolitan.ru/upload/img_cache/663/6636d92346ffe19cf3874437b07131f0_fitted_740x70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4" t="438" r="748" b="-438"/>
          <a:stretch/>
        </p:blipFill>
        <p:spPr bwMode="auto">
          <a:xfrm>
            <a:off x="838200" y="97150"/>
            <a:ext cx="3354788" cy="66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err="1" smtClean="0">
                <a:solidFill>
                  <a:srgbClr val="7030A0"/>
                </a:solidFill>
              </a:rPr>
              <a:t>Моана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белой юбке</a:t>
            </a:r>
          </a:p>
          <a:p>
            <a:r>
              <a:rPr lang="ru-RU" sz="3600" dirty="0" smtClean="0"/>
              <a:t>в полосатой футболке</a:t>
            </a:r>
          </a:p>
          <a:p>
            <a:r>
              <a:rPr lang="ru-RU" sz="3600" dirty="0" smtClean="0"/>
              <a:t>в белых носках</a:t>
            </a:r>
          </a:p>
          <a:p>
            <a:r>
              <a:rPr lang="ru-RU" sz="3600" dirty="0" smtClean="0"/>
              <a:t>в чёрных ботинках</a:t>
            </a:r>
          </a:p>
          <a:p>
            <a:r>
              <a:rPr lang="ru-RU" sz="3600" dirty="0" smtClean="0"/>
              <a:t>в красном платке</a:t>
            </a:r>
          </a:p>
          <a:p>
            <a:endParaRPr lang="ru-RU" dirty="0"/>
          </a:p>
        </p:txBody>
      </p:sp>
      <p:pic>
        <p:nvPicPr>
          <p:cNvPr id="17410" name="Picture 2" descr="ÐÐ¾Ð°Ð½Ð° Ð¾Ñ ÐºÐ»Ð°ÑÑÐ¸ÑÐµÑÐºÐ¾Ð¹ Ð¿ÑÐ¸Ð½ÑÐµÑÑÑ Ð´Ð¾ ÑÐ¾Ð²ÑÐµÐ¼ÐµÐ½Ð½Ð¾Ð¹ Ð´ÐµÐ²ÑÑÐºÐ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9" y="1949193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dirty="0" err="1" smtClean="0">
                <a:solidFill>
                  <a:srgbClr val="7030A0"/>
                </a:solidFill>
              </a:rPr>
              <a:t>Тиана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19700" y="1825625"/>
            <a:ext cx="6134100" cy="4351338"/>
          </a:xfrm>
        </p:spPr>
        <p:txBody>
          <a:bodyPr/>
          <a:lstStyle/>
          <a:p>
            <a:r>
              <a:rPr lang="ru-RU" sz="3600" dirty="0" smtClean="0"/>
              <a:t>в зелёной футболке </a:t>
            </a:r>
          </a:p>
          <a:p>
            <a:r>
              <a:rPr lang="ru-RU" sz="3600" dirty="0" smtClean="0"/>
              <a:t>в голубой куртке</a:t>
            </a:r>
          </a:p>
          <a:p>
            <a:r>
              <a:rPr lang="ru-RU" sz="3600" dirty="0" smtClean="0"/>
              <a:t>в коричневой юбке</a:t>
            </a:r>
          </a:p>
          <a:p>
            <a:r>
              <a:rPr lang="ru-RU" sz="3600" dirty="0" smtClean="0"/>
              <a:t>в чёрных туфлях</a:t>
            </a:r>
          </a:p>
          <a:p>
            <a:r>
              <a:rPr lang="ru-RU" sz="3600" dirty="0"/>
              <a:t>с</a:t>
            </a:r>
            <a:r>
              <a:rPr lang="ru-RU" sz="3600" dirty="0" smtClean="0"/>
              <a:t> солнечными очками</a:t>
            </a:r>
          </a:p>
          <a:p>
            <a:endParaRPr lang="ru-RU" dirty="0"/>
          </a:p>
        </p:txBody>
      </p:sp>
      <p:pic>
        <p:nvPicPr>
          <p:cNvPr id="16386" name="Picture 2" descr="http://www.youloveit.ru/uploads/posts/2017-08/1502892218_youloveit_ru_disney_princessy_ot_princess_do_sovremennyh_devushek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3" y="1751484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2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224</Words>
  <Application>Microsoft Office PowerPoint</Application>
  <PresentationFormat>Широкоэкранный</PresentationFormat>
  <Paragraphs>85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Рапунцель</vt:lpstr>
      <vt:lpstr>Анна</vt:lpstr>
      <vt:lpstr>Эльза</vt:lpstr>
      <vt:lpstr>Мерида</vt:lpstr>
      <vt:lpstr>Рапунцель</vt:lpstr>
      <vt:lpstr>Ханс</vt:lpstr>
      <vt:lpstr>Юджин</vt:lpstr>
      <vt:lpstr>Моана</vt:lpstr>
      <vt:lpstr>Тиана</vt:lpstr>
      <vt:lpstr>Мерида</vt:lpstr>
      <vt:lpstr>Белоснежка</vt:lpstr>
      <vt:lpstr>Мулан</vt:lpstr>
      <vt:lpstr>Покахонтас</vt:lpstr>
      <vt:lpstr>Спящая Красавица</vt:lpstr>
      <vt:lpstr>Бэлль</vt:lpstr>
      <vt:lpstr>Принцесса Жасмин</vt:lpstr>
      <vt:lpstr>Ариэль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Рапунцель</dc:title>
  <dc:creator>Anastasia Filine</dc:creator>
  <cp:lastModifiedBy>Anastasia Filine</cp:lastModifiedBy>
  <cp:revision>9</cp:revision>
  <dcterms:created xsi:type="dcterms:W3CDTF">2018-12-19T16:57:28Z</dcterms:created>
  <dcterms:modified xsi:type="dcterms:W3CDTF">2019-02-04T00:19:15Z</dcterms:modified>
</cp:coreProperties>
</file>